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7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5" y="2132859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eight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13" y="1052736"/>
            <a:ext cx="774224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13" y="1052736"/>
            <a:ext cx="761323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460" y="764704"/>
            <a:ext cx="754251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764704"/>
            <a:ext cx="741682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991" y="5661248"/>
            <a:ext cx="7516871" cy="720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7" y="836712"/>
            <a:ext cx="7811765" cy="420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668963"/>
            <a:ext cx="6912768" cy="620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149" y="836712"/>
            <a:ext cx="7834885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14" y="908719"/>
            <a:ext cx="7917167" cy="48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764704"/>
            <a:ext cx="852149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745267"/>
            <a:ext cx="7920880" cy="614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030" y="836712"/>
            <a:ext cx="792015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764704"/>
            <a:ext cx="8280920" cy="574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4" y="852335"/>
            <a:ext cx="7202363" cy="3332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98" y="881842"/>
            <a:ext cx="7853432" cy="3555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2017</TotalTime>
  <Words>199</Words>
  <Application>Microsoft Office PowerPoint</Application>
  <PresentationFormat>مخصص</PresentationFormat>
  <Paragraphs>15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161</cp:revision>
  <dcterms:created xsi:type="dcterms:W3CDTF">2018-04-13T17:34:30Z</dcterms:created>
  <dcterms:modified xsi:type="dcterms:W3CDTF">2018-12-22T15:05:00Z</dcterms:modified>
</cp:coreProperties>
</file>